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382000" cy="457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 pitchFamily="18" charset="0"/>
              </a:rPr>
              <a:t>India – China Relationship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839200" cy="5867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India 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and China have never had common political doctrines or organizational concepts; right from ancient times.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The </a:t>
            </a:r>
            <a:r>
              <a:rPr lang="en-US" sz="2000" dirty="0" err="1" smtClean="0">
                <a:solidFill>
                  <a:schemeClr val="tx1"/>
                </a:solidFill>
                <a:latin typeface="Book Antiqua" pitchFamily="18" charset="0"/>
              </a:rPr>
              <a:t>Panchsheel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 agreement or the Five Principles of Peaceful Co-existence was signed in April 1954 between India and China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. (Zhou </a:t>
            </a:r>
            <a:r>
              <a:rPr lang="en-US" sz="2000" dirty="0" err="1" smtClean="0">
                <a:solidFill>
                  <a:schemeClr val="tx1"/>
                </a:solidFill>
                <a:latin typeface="Book Antiqua" pitchFamily="18" charset="0"/>
              </a:rPr>
              <a:t>Enlai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Book Antiqua" pitchFamily="18" charset="0"/>
              </a:rPr>
              <a:t>The Five Principles are: </a:t>
            </a:r>
            <a:endParaRPr lang="en-US" sz="20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1.mutual 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respect for sovereignty and territorial integrity, </a:t>
            </a:r>
            <a:endParaRPr lang="en-US" sz="20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2.mutual 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non-aggression, </a:t>
            </a:r>
            <a:endParaRPr lang="en-US" sz="20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3.non-interference 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in each other's internal affairs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,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4. 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equality and mutual benefit, </a:t>
            </a:r>
            <a:endParaRPr lang="en-US" sz="20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5. peaceful </a:t>
            </a:r>
            <a:r>
              <a:rPr lang="en-US" sz="2000" dirty="0" smtClean="0">
                <a:solidFill>
                  <a:schemeClr val="tx1"/>
                </a:solidFill>
                <a:latin typeface="Book Antiqua" pitchFamily="18" charset="0"/>
              </a:rPr>
              <a:t>co-existence</a:t>
            </a:r>
            <a:r>
              <a:rPr lang="en-US" dirty="0" smtClean="0"/>
              <a:t>.</a:t>
            </a:r>
          </a:p>
          <a:p>
            <a:pPr algn="just">
              <a:spcBef>
                <a:spcPts val="0"/>
              </a:spcBef>
            </a:pPr>
            <a:endParaRPr lang="en-US" dirty="0" smtClean="0"/>
          </a:p>
          <a:p>
            <a:pPr algn="just">
              <a:spcBef>
                <a:spcPts val="0"/>
              </a:spcBef>
            </a:pPr>
            <a:r>
              <a:rPr lang="en-US" sz="2800" i="1" dirty="0" err="1" smtClean="0">
                <a:solidFill>
                  <a:srgbClr val="C00000"/>
                </a:solidFill>
                <a:latin typeface="Book Antiqua" pitchFamily="18" charset="0"/>
              </a:rPr>
              <a:t>Panchsheel</a:t>
            </a:r>
            <a:r>
              <a:rPr lang="en-US" sz="2800" i="1" dirty="0" smtClean="0">
                <a:solidFill>
                  <a:srgbClr val="C00000"/>
                </a:solidFill>
                <a:latin typeface="Book Antiqua" pitchFamily="18" charset="0"/>
              </a:rPr>
              <a:t> was a sensible idea for India and China to disengage from each other's </a:t>
            </a:r>
            <a:r>
              <a:rPr lang="en-US" sz="2800" i="1" dirty="0" smtClean="0">
                <a:solidFill>
                  <a:srgbClr val="C00000"/>
                </a:solidFill>
                <a:latin typeface="Book Antiqua" pitchFamily="18" charset="0"/>
              </a:rPr>
              <a:t>internal affairs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en-US" dirty="0" smtClean="0">
                <a:latin typeface="Book Antiqua" pitchFamily="18" charset="0"/>
              </a:rPr>
              <a:t>Reasons </a:t>
            </a:r>
            <a:r>
              <a:rPr lang="en-US" dirty="0" smtClean="0">
                <a:latin typeface="Book Antiqua" pitchFamily="18" charset="0"/>
              </a:rPr>
              <a:t>for Dispute Border Dispute </a:t>
            </a:r>
            <a:r>
              <a:rPr lang="en-US" dirty="0" smtClean="0">
                <a:latin typeface="Book Antiqua" pitchFamily="18" charset="0"/>
              </a:rPr>
              <a:t>:</a:t>
            </a:r>
            <a:endParaRPr lang="en-US" dirty="0" smtClean="0">
              <a:latin typeface="Book Antiqua" pitchFamily="18" charset="0"/>
            </a:endParaRP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Aksai Chin area in Kashmir</a:t>
            </a:r>
            <a:r>
              <a:rPr lang="en-US" dirty="0" smtClean="0">
                <a:latin typeface="Book Antiqua" pitchFamily="18" charset="0"/>
              </a:rPr>
              <a:t>.( </a:t>
            </a:r>
            <a:r>
              <a:rPr lang="en-US" dirty="0" smtClean="0">
                <a:latin typeface="Book Antiqua" pitchFamily="18" charset="0"/>
              </a:rPr>
              <a:t>Eastern </a:t>
            </a:r>
            <a:r>
              <a:rPr lang="en-US" dirty="0" smtClean="0">
                <a:latin typeface="Book Antiqua" pitchFamily="18" charset="0"/>
              </a:rPr>
              <a:t>Front)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Claim over NEF (</a:t>
            </a:r>
            <a:r>
              <a:rPr lang="en-US" dirty="0" err="1" smtClean="0">
                <a:latin typeface="Book Antiqua" pitchFamily="18" charset="0"/>
              </a:rPr>
              <a:t>Arunchal</a:t>
            </a:r>
            <a:r>
              <a:rPr lang="en-US" dirty="0" smtClean="0">
                <a:latin typeface="Book Antiqua" pitchFamily="18" charset="0"/>
              </a:rPr>
              <a:t> Pradesh)</a:t>
            </a:r>
            <a:endParaRPr lang="en-US" dirty="0" smtClean="0">
              <a:latin typeface="Book Antiqua" pitchFamily="18" charset="0"/>
            </a:endParaRP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Issue of Tibet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China refuses to acknowledge the </a:t>
            </a:r>
            <a:r>
              <a:rPr lang="en-US" dirty="0" err="1" smtClean="0">
                <a:latin typeface="Book Antiqua" pitchFamily="18" charset="0"/>
              </a:rPr>
              <a:t>MacMahon</a:t>
            </a:r>
            <a:r>
              <a:rPr lang="en-US" dirty="0" smtClean="0">
                <a:latin typeface="Book Antiqua" pitchFamily="18" charset="0"/>
              </a:rPr>
              <a:t> Line </a:t>
            </a:r>
            <a:endParaRPr lang="en-US" dirty="0" smtClean="0">
              <a:latin typeface="Book Antiqua" pitchFamily="18" charset="0"/>
            </a:endParaRP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Beijing argued there was no demarcated boundary between India  and China along the Himalayan Ridges.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But New Delhi stick to </a:t>
            </a:r>
            <a:r>
              <a:rPr lang="en-US" dirty="0" err="1" smtClean="0">
                <a:latin typeface="Book Antiqua" pitchFamily="18" charset="0"/>
              </a:rPr>
              <a:t>McMohan</a:t>
            </a:r>
            <a:r>
              <a:rPr lang="en-US" dirty="0" smtClean="0">
                <a:latin typeface="Book Antiqua" pitchFamily="18" charset="0"/>
              </a:rPr>
              <a:t> Lines.</a:t>
            </a: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smtClean="0">
                <a:latin typeface="Book Antiqua" pitchFamily="18" charset="0"/>
              </a:rPr>
              <a:t>Nehru’s Government granted Dalai Lama asylum in India in 1959.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en-US" dirty="0" smtClean="0">
                <a:latin typeface="Book Antiqua" pitchFamily="18" charset="0"/>
              </a:rPr>
              <a:t>	This is argued for the main reasons for China aggresion over India.</a:t>
            </a:r>
            <a:endParaRPr lang="en-US" dirty="0" smtClean="0">
              <a:latin typeface="Book Antiqua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Book Antiqua" pitchFamily="18" charset="0"/>
              </a:rPr>
              <a:t>	</a:t>
            </a:r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stud\Pictures\New folder\India-China-border-disput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193317" cy="544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Border dispute led to a full- scale war in 1962 and armed skirmishes in 1967 and 1987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Book Antiqua" pitchFamily="18" charset="0"/>
              </a:rPr>
              <a:t>Indo- China war 1962</a:t>
            </a:r>
          </a:p>
          <a:p>
            <a:pPr>
              <a:buNone/>
            </a:pPr>
            <a:r>
              <a:rPr lang="en-US" dirty="0" smtClean="0">
                <a:latin typeface="Book Antiqua" pitchFamily="18" charset="0"/>
              </a:rPr>
              <a:t>In October – war was </a:t>
            </a:r>
            <a:r>
              <a:rPr lang="en-US" dirty="0" err="1" smtClean="0">
                <a:latin typeface="Book Antiqua" pitchFamily="18" charset="0"/>
              </a:rPr>
              <a:t>faught</a:t>
            </a:r>
            <a:r>
              <a:rPr lang="en-US" dirty="0" smtClean="0">
                <a:latin typeface="Book Antiqua" pitchFamily="18" charset="0"/>
              </a:rPr>
              <a:t> -Indian army debacle- after securing victory – Beijing unilaterally declared a ceasefire</a:t>
            </a:r>
          </a:p>
          <a:p>
            <a:pPr>
              <a:buNone/>
            </a:pPr>
            <a:r>
              <a:rPr lang="en-US" b="1" dirty="0" smtClean="0"/>
              <a:t>2017 Doklam </a:t>
            </a:r>
            <a:r>
              <a:rPr lang="en-US" b="1" dirty="0" smtClean="0"/>
              <a:t>standoff</a:t>
            </a:r>
          </a:p>
          <a:p>
            <a:pPr>
              <a:buNone/>
            </a:pPr>
            <a:r>
              <a:rPr lang="en-US" dirty="0" smtClean="0"/>
              <a:t>Doklam, a territory which is claimed by both China as well as India's ally Bhutan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225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India – China Relationship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– China Relationship</dc:title>
  <dc:creator>stud</dc:creator>
  <cp:lastModifiedBy>deepak kindo</cp:lastModifiedBy>
  <cp:revision>21</cp:revision>
  <dcterms:created xsi:type="dcterms:W3CDTF">2006-08-16T00:00:00Z</dcterms:created>
  <dcterms:modified xsi:type="dcterms:W3CDTF">2018-02-09T06:42:19Z</dcterms:modified>
</cp:coreProperties>
</file>